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0C_E30F44E0.xml" ContentType="application/vnd.ms-powerpoint.comment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1" r:id="rId6"/>
    <p:sldId id="269" r:id="rId7"/>
    <p:sldId id="270" r:id="rId8"/>
    <p:sldId id="275" r:id="rId9"/>
    <p:sldId id="268" r:id="rId10"/>
    <p:sldId id="259" r:id="rId11"/>
    <p:sldId id="264" r:id="rId12"/>
    <p:sldId id="274" r:id="rId13"/>
    <p:sldId id="273" r:id="rId14"/>
  </p:sldIdLst>
  <p:sldSz cx="9144000" cy="5111750"/>
  <p:notesSz cx="14255750" cy="9774238"/>
  <p:custDataLst>
    <p:tags r:id="rId16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2F088-28B0-44E7-A540-057AB14E26F1}" v="1" dt="2024-05-13T09:04:11.853"/>
    <p1510:client id="{BEBA20C9-0E5E-4395-BCBC-0549F97599C0}" v="1" dt="2024-05-13T07:44:11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492D111-7293-4795-8678-B3671B4EF338}"/>
    <pc:docChg chg="">
      <pc:chgData name="" userId="" providerId="" clId="Web-{7492D111-7293-4795-8678-B3671B4EF338}" dt="2024-04-11T13:36:34.845" v="0"/>
      <pc:docMkLst>
        <pc:docMk/>
      </pc:docMkLst>
      <pc:sldChg chg="modCm">
        <pc:chgData name="" userId="" providerId="" clId="Web-{7492D111-7293-4795-8678-B3671B4EF338}" dt="2024-04-11T13:36:34.845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7492D111-7293-4795-8678-B3671B4EF338}" dt="2024-04-11T13:36:34.845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  <pc226:cmRplyChg chg="add">
                <pc226:chgData name="" userId="" providerId="" clId="Web-{7492D111-7293-4795-8678-B3671B4EF338}" dt="2024-04-11T13:36:34.845" v="0"/>
                <pc2:cmRplyMkLst xmlns:pc2="http://schemas.microsoft.com/office/powerpoint/2019/9/main/command">
                  <pc:docMk/>
                  <pc:sldMk cId="1400664593" sldId="275"/>
                  <pc2:cmMk id="{88310999-6D15-4D15-AFB5-1F5C87EC1C7F}"/>
                  <pc2:cmRplyMk id="{F3B0DD81-2270-4688-A805-B32DEDF7D9ED}"/>
                </pc2:cmRplyMkLst>
              </pc226:cmRplyChg>
            </pc226:cmChg>
          </p:ext>
        </pc:extLst>
      </pc:sldChg>
    </pc:docChg>
  </pc:docChgLst>
  <pc:docChgLst>
    <pc:chgData name="Iselin Ekeli Rønningsbakk" userId="187300ae-9cb6-416d-8a94-664ca977a24d" providerId="ADAL" clId="{B4E5B0F8-0B27-4C7F-AC1B-93663567327F}"/>
    <pc:docChg chg="modSld">
      <pc:chgData name="Iselin Ekeli Rønningsbakk" userId="187300ae-9cb6-416d-8a94-664ca977a24d" providerId="ADAL" clId="{B4E5B0F8-0B27-4C7F-AC1B-93663567327F}" dt="2024-04-12T09:21:55.420" v="1301"/>
      <pc:docMkLst>
        <pc:docMk/>
      </pc:docMkLst>
      <pc:sldChg chg="modSp mod modCm">
        <pc:chgData name="Iselin Ekeli Rønningsbakk" userId="187300ae-9cb6-416d-8a94-664ca977a24d" providerId="ADAL" clId="{B4E5B0F8-0B27-4C7F-AC1B-93663567327F}" dt="2024-04-12T09:18:23.655" v="1124" actId="14100"/>
        <pc:sldMkLst>
          <pc:docMk/>
          <pc:sldMk cId="964345901" sldId="269"/>
        </pc:sldMkLst>
        <pc:spChg chg="mod">
          <ac:chgData name="Iselin Ekeli Rønningsbakk" userId="187300ae-9cb6-416d-8a94-664ca977a24d" providerId="ADAL" clId="{B4E5B0F8-0B27-4C7F-AC1B-93663567327F}" dt="2024-04-12T09:18:23.655" v="1124" actId="14100"/>
          <ac:spMkLst>
            <pc:docMk/>
            <pc:sldMk cId="964345901" sldId="269"/>
            <ac:spMk id="15" creationId="{04DCDA78-71F1-811A-A7B3-AF6C80100E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B4E5B0F8-0B27-4C7F-AC1B-93663567327F}" dt="2024-04-12T09:18:13.939" v="1123" actId="6549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Iselin Ekeli Rønningsbakk" userId="187300ae-9cb6-416d-8a94-664ca977a24d" providerId="ADAL" clId="{B4E5B0F8-0B27-4C7F-AC1B-93663567327F}" dt="2024-04-12T09:21:09.545" v="1287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B4E5B0F8-0B27-4C7F-AC1B-93663567327F}" dt="2024-04-12T09:21:09.545" v="1287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 delCm modCm">
        <pc:chgData name="Iselin Ekeli Rønningsbakk" userId="187300ae-9cb6-416d-8a94-664ca977a24d" providerId="ADAL" clId="{B4E5B0F8-0B27-4C7F-AC1B-93663567327F}" dt="2024-04-12T09:21:55.420" v="1301"/>
        <pc:sldMkLst>
          <pc:docMk/>
          <pc:sldMk cId="1400664593" sldId="275"/>
        </pc:sldMkLst>
        <pc:spChg chg="mod">
          <ac:chgData name="Iselin Ekeli Rønningsbakk" userId="187300ae-9cb6-416d-8a94-664ca977a24d" providerId="ADAL" clId="{B4E5B0F8-0B27-4C7F-AC1B-93663567327F}" dt="2024-04-12T09:21:48.592" v="1299" actId="6549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Iselin Ekeli Rønningsbakk" userId="187300ae-9cb6-416d-8a94-664ca977a24d" providerId="ADAL" clId="{B4E5B0F8-0B27-4C7F-AC1B-93663567327F}" dt="2024-04-12T09:21:55.420" v="1301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49FDBC75-4CCE-CB32-F36A-1DA4126E09D9}"/>
    <pc:docChg chg="modSld">
      <pc:chgData name="Lars Tennbakk Bockman" userId="S::lars.bockman@fornybarnorge.no::5a235df0-e381-4c4c-99ce-24b4b21fb9d1" providerId="AD" clId="Web-{49FDBC75-4CCE-CB32-F36A-1DA4126E09D9}" dt="2024-04-03T08:36:42.371" v="1" actId="20577"/>
      <pc:docMkLst>
        <pc:docMk/>
      </pc:docMkLst>
      <pc:sldChg chg="modSp">
        <pc:chgData name="Lars Tennbakk Bockman" userId="S::lars.bockman@fornybarnorge.no::5a235df0-e381-4c4c-99ce-24b4b21fb9d1" providerId="AD" clId="Web-{49FDBC75-4CCE-CB32-F36A-1DA4126E09D9}" dt="2024-04-03T08:36:42.371" v="1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49FDBC75-4CCE-CB32-F36A-1DA4126E09D9}" dt="2024-04-03T08:36:42.371" v="1" actId="20577"/>
          <ac:spMkLst>
            <pc:docMk/>
            <pc:sldMk cId="3149972175" sldId="261"/>
            <ac:spMk id="2" creationId="{EB808BFC-B71A-C9E5-5827-2A0376474563}"/>
          </ac:spMkLst>
        </pc:spChg>
      </pc:sldChg>
    </pc:docChg>
  </pc:docChgLst>
  <pc:docChgLst>
    <pc:chgData name="Lars Tennbakk Bockman" userId="5a235df0-e381-4c4c-99ce-24b4b21fb9d1" providerId="ADAL" clId="{BEBA20C9-0E5E-4395-BCBC-0549F97599C0}"/>
    <pc:docChg chg="modSld">
      <pc:chgData name="Lars Tennbakk Bockman" userId="5a235df0-e381-4c4c-99ce-24b4b21fb9d1" providerId="ADAL" clId="{BEBA20C9-0E5E-4395-BCBC-0549F97599C0}" dt="2024-05-13T07:45:51.413" v="6"/>
      <pc:docMkLst>
        <pc:docMk/>
      </pc:docMkLst>
      <pc:sldChg chg="modSp">
        <pc:chgData name="Lars Tennbakk Bockman" userId="5a235df0-e381-4c4c-99ce-24b4b21fb9d1" providerId="ADAL" clId="{BEBA20C9-0E5E-4395-BCBC-0549F97599C0}" dt="2024-05-13T07:44:11.953" v="0" actId="14826"/>
        <pc:sldMkLst>
          <pc:docMk/>
          <pc:sldMk cId="3149972175" sldId="261"/>
        </pc:sldMkLst>
        <pc:picChg chg="mod">
          <ac:chgData name="Lars Tennbakk Bockman" userId="5a235df0-e381-4c4c-99ce-24b4b21fb9d1" providerId="ADAL" clId="{BEBA20C9-0E5E-4395-BCBC-0549F97599C0}" dt="2024-05-13T07:44:11.953" v="0" actId="14826"/>
          <ac:picMkLst>
            <pc:docMk/>
            <pc:sldMk cId="3149972175" sldId="261"/>
            <ac:picMk id="8" creationId="{8024784E-B6AC-28D7-0AB0-ADE7E934E7A1}"/>
          </ac:picMkLst>
        </pc:picChg>
      </pc:sldChg>
      <pc:sldChg chg="modCm">
        <pc:chgData name="Lars Tennbakk Bockman" userId="5a235df0-e381-4c4c-99ce-24b4b21fb9d1" providerId="ADAL" clId="{BEBA20C9-0E5E-4395-BCBC-0549F97599C0}" dt="2024-05-13T07:45:51.413" v="6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ars Tennbakk Bockman" userId="5a235df0-e381-4c4c-99ce-24b4b21fb9d1" providerId="ADAL" clId="{BEBA20C9-0E5E-4395-BCBC-0549F97599C0}" dt="2024-05-13T07:45:51.413" v="6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  <pc226:cmRplyChg chg="add">
                <pc226:chgData name="Lars Tennbakk Bockman" userId="5a235df0-e381-4c4c-99ce-24b4b21fb9d1" providerId="ADAL" clId="{BEBA20C9-0E5E-4395-BCBC-0549F97599C0}" dt="2024-05-13T07:45:51.413" v="6"/>
                <pc2:cmRplyMkLst xmlns:pc2="http://schemas.microsoft.com/office/powerpoint/2019/9/main/command">
                  <pc:docMk/>
                  <pc:sldMk cId="3809428704" sldId="268"/>
                  <pc2:cmMk id="{97225C20-E4DC-4851-AA9D-66978ACF5BAB}"/>
                  <pc2:cmRplyMk id="{18A6AE06-4812-45F8-A912-92D8A8CB7EBF}"/>
                </pc2:cmRplyMkLst>
              </pc226:cmRplyChg>
            </pc226:cmChg>
          </p:ext>
        </pc:extLst>
      </pc:sldChg>
      <pc:sldChg chg="modSp mod">
        <pc:chgData name="Lars Tennbakk Bockman" userId="5a235df0-e381-4c4c-99ce-24b4b21fb9d1" providerId="ADAL" clId="{BEBA20C9-0E5E-4395-BCBC-0549F97599C0}" dt="2024-05-13T07:44:44.288" v="5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BEBA20C9-0E5E-4395-BCBC-0549F97599C0}" dt="2024-05-13T07:44:44.288" v="5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Tennbakk Bockman" userId="5a235df0-e381-4c4c-99ce-24b4b21fb9d1" providerId="ADAL" clId="{83B02544-0F5E-4C44-B18B-AC7E10D8800E}"/>
    <pc:docChg chg="undo custSel modSld replTag">
      <pc:chgData name="Lars Tennbakk Bockman" userId="5a235df0-e381-4c4c-99ce-24b4b21fb9d1" providerId="ADAL" clId="{83B02544-0F5E-4C44-B18B-AC7E10D8800E}" dt="2024-04-04T08:15:12.655" v="2738" actId="13926"/>
      <pc:docMkLst>
        <pc:docMk/>
      </pc:docMkLst>
      <pc:sldChg chg="modSp mod delCm">
        <pc:chgData name="Lars Tennbakk Bockman" userId="5a235df0-e381-4c4c-99ce-24b4b21fb9d1" providerId="ADAL" clId="{83B02544-0F5E-4C44-B18B-AC7E10D8800E}" dt="2024-04-04T08:15:12.655" v="2738" actId="13926"/>
        <pc:sldMkLst>
          <pc:docMk/>
          <pc:sldMk cId="4148148830" sldId="259"/>
        </pc:sldMkLst>
        <pc:spChg chg="mod">
          <ac:chgData name="Lars Tennbakk Bockman" userId="5a235df0-e381-4c4c-99ce-24b4b21fb9d1" providerId="ADAL" clId="{83B02544-0F5E-4C44-B18B-AC7E10D8800E}" dt="2024-04-04T08:15:12.655" v="2738" actId="13926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9:57.781" v="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13:41:21.370" v="2735" actId="1076"/>
        <pc:sldMkLst>
          <pc:docMk/>
          <pc:sldMk cId="3149972175" sldId="261"/>
        </pc:sldMkLst>
        <pc:spChg chg="mod">
          <ac:chgData name="Lars Tennbakk Bockman" userId="5a235df0-e381-4c4c-99ce-24b4b21fb9d1" providerId="ADAL" clId="{83B02544-0F5E-4C44-B18B-AC7E10D8800E}" dt="2024-04-03T13:38:57.537" v="2720" actId="20577"/>
          <ac:spMkLst>
            <pc:docMk/>
            <pc:sldMk cId="3149972175" sldId="261"/>
            <ac:spMk id="15" creationId="{71CD328A-FCBF-98DB-A3A2-36A13A7E9980}"/>
          </ac:spMkLst>
        </pc:spChg>
        <pc:picChg chg="add del mod">
          <ac:chgData name="Lars Tennbakk Bockman" userId="5a235df0-e381-4c4c-99ce-24b4b21fb9d1" providerId="ADAL" clId="{83B02544-0F5E-4C44-B18B-AC7E10D8800E}" dt="2024-04-03T13:40:13.300" v="2726" actId="478"/>
          <ac:picMkLst>
            <pc:docMk/>
            <pc:sldMk cId="3149972175" sldId="261"/>
            <ac:picMk id="4" creationId="{34A9B103-504B-3B89-677B-A43F0D78BCFE}"/>
          </ac:picMkLst>
        </pc:picChg>
        <pc:picChg chg="mod">
          <ac:chgData name="Lars Tennbakk Bockman" userId="5a235df0-e381-4c4c-99ce-24b4b21fb9d1" providerId="ADAL" clId="{83B02544-0F5E-4C44-B18B-AC7E10D8800E}" dt="2024-04-03T13:41:15.116" v="2732" actId="1076"/>
          <ac:picMkLst>
            <pc:docMk/>
            <pc:sldMk cId="3149972175" sldId="261"/>
            <ac:picMk id="9" creationId="{44CEDB3C-E57F-F323-62AD-0E388B9FAAD8}"/>
          </ac:picMkLst>
        </pc:picChg>
        <pc:picChg chg="add mod">
          <ac:chgData name="Lars Tennbakk Bockman" userId="5a235df0-e381-4c4c-99ce-24b4b21fb9d1" providerId="ADAL" clId="{83B02544-0F5E-4C44-B18B-AC7E10D8800E}" dt="2024-04-03T13:41:21.370" v="2735" actId="1076"/>
          <ac:picMkLst>
            <pc:docMk/>
            <pc:sldMk cId="3149972175" sldId="261"/>
            <ac:picMk id="10" creationId="{607CFFAC-59AF-1273-0123-E7F3000E72DF}"/>
          </ac:picMkLst>
        </pc:picChg>
      </pc:sldChg>
      <pc:sldChg chg="modSp mod">
        <pc:chgData name="Lars Tennbakk Bockman" userId="5a235df0-e381-4c4c-99ce-24b4b21fb9d1" providerId="ADAL" clId="{83B02544-0F5E-4C44-B18B-AC7E10D8800E}" dt="2024-04-04T08:15:03.520" v="2737" actId="13926"/>
        <pc:sldMkLst>
          <pc:docMk/>
          <pc:sldMk cId="3809428704" sldId="268"/>
        </pc:sldMkLst>
        <pc:spChg chg="mod">
          <ac:chgData name="Lars Tennbakk Bockman" userId="5a235df0-e381-4c4c-99ce-24b4b21fb9d1" providerId="ADAL" clId="{83B02544-0F5E-4C44-B18B-AC7E10D8800E}" dt="2024-04-03T13:01:29.054" v="2459" actId="313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83B02544-0F5E-4C44-B18B-AC7E10D8800E}" dt="2024-04-04T08:15:03.520" v="2737" actId="13926"/>
          <ac:spMkLst>
            <pc:docMk/>
            <pc:sldMk cId="3809428704" sldId="268"/>
            <ac:spMk id="4" creationId="{D1901E2F-AFF3-2F50-C7AA-0E8DFCDE0BD5}"/>
          </ac:spMkLst>
        </pc:spChg>
      </pc:sldChg>
      <pc:sldChg chg="addSp delSp modSp mod delCm">
        <pc:chgData name="Lars Tennbakk Bockman" userId="5a235df0-e381-4c4c-99ce-24b4b21fb9d1" providerId="ADAL" clId="{83B02544-0F5E-4C44-B18B-AC7E10D8800E}" dt="2024-04-03T09:02:11.125" v="958" actId="20577"/>
        <pc:sldMkLst>
          <pc:docMk/>
          <pc:sldMk cId="964345901" sldId="269"/>
        </pc:sldMkLst>
        <pc:spChg chg="add del mod modVis">
          <ac:chgData name="Lars Tennbakk Bockman" userId="5a235df0-e381-4c4c-99ce-24b4b21fb9d1" providerId="ADAL" clId="{83B02544-0F5E-4C44-B18B-AC7E10D8800E}" dt="2024-04-03T08:51:36.224" v="52"/>
          <ac:spMkLst>
            <pc:docMk/>
            <pc:sldMk cId="964345901" sldId="269"/>
            <ac:spMk id="6" creationId="{57649461-4C72-D0CD-4871-65271E2C477A}"/>
          </ac:spMkLst>
        </pc:spChg>
        <pc:spChg chg="add del mod modVis">
          <ac:chgData name="Lars Tennbakk Bockman" userId="5a235df0-e381-4c4c-99ce-24b4b21fb9d1" providerId="ADAL" clId="{83B02544-0F5E-4C44-B18B-AC7E10D8800E}" dt="2024-04-03T08:51:37.020" v="79"/>
          <ac:spMkLst>
            <pc:docMk/>
            <pc:sldMk cId="964345901" sldId="269"/>
            <ac:spMk id="8" creationId="{119F34B7-E81D-6BCF-E614-8BAABC1784A7}"/>
          </ac:spMkLst>
        </pc:spChg>
        <pc:spChg chg="mod">
          <ac:chgData name="Lars Tennbakk Bockman" userId="5a235df0-e381-4c4c-99ce-24b4b21fb9d1" providerId="ADAL" clId="{83B02544-0F5E-4C44-B18B-AC7E10D8800E}" dt="2024-04-03T08:51:36.988" v="56" actId="948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2:11.125" v="958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Tennbakk Bockman" userId="5a235df0-e381-4c4c-99ce-24b4b21fb9d1" providerId="ADAL" clId="{83B02544-0F5E-4C44-B18B-AC7E10D8800E}" dt="2024-04-03T08:51:37.020" v="81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Tennbakk Bockman" userId="5a235df0-e381-4c4c-99ce-24b4b21fb9d1" providerId="ADAL" clId="{83B02544-0F5E-4C44-B18B-AC7E10D8800E}" dt="2024-04-03T08:39:44.159" v="1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83B02544-0F5E-4C44-B18B-AC7E10D8800E}" dt="2024-04-03T08:42:16.416" v="4" actId="14826"/>
          <ac:picMkLst>
            <pc:docMk/>
            <pc:sldMk cId="964345901" sldId="269"/>
            <ac:picMk id="19" creationId="{48D81E10-A362-0BE0-5A29-09482A073F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4:17.590" v="7"/>
              <pc2:cmMkLst xmlns:pc2="http://schemas.microsoft.com/office/powerpoint/2019/9/main/command">
                <pc:docMk/>
                <pc:sldMk cId="964345901" sldId="269"/>
                <pc2:cmMk id="{36AD1E02-777A-4674-915A-35C4F571E648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09:04:38.135" v="1105" actId="13926"/>
        <pc:sldMkLst>
          <pc:docMk/>
          <pc:sldMk cId="4275014000" sldId="270"/>
        </pc:sldMkLst>
        <pc:spChg chg="add del mod modVis">
          <ac:chgData name="Lars Tennbakk Bockman" userId="5a235df0-e381-4c4c-99ce-24b4b21fb9d1" providerId="ADAL" clId="{83B02544-0F5E-4C44-B18B-AC7E10D8800E}" dt="2024-04-03T08:51:40.335" v="109"/>
          <ac:spMkLst>
            <pc:docMk/>
            <pc:sldMk cId="4275014000" sldId="270"/>
            <ac:spMk id="8" creationId="{2FDB3323-3FD3-E503-5B34-0011550307F3}"/>
          </ac:spMkLst>
        </pc:spChg>
        <pc:spChg chg="mod">
          <ac:chgData name="Lars Tennbakk Bockman" userId="5a235df0-e381-4c4c-99ce-24b4b21fb9d1" providerId="ADAL" clId="{83B02544-0F5E-4C44-B18B-AC7E10D8800E}" dt="2024-04-03T08:51:40.322" v="86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4:38.135" v="1105" actId="13926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Tennbakk Bockman" userId="5a235df0-e381-4c4c-99ce-24b4b21fb9d1" providerId="ADAL" clId="{83B02544-0F5E-4C44-B18B-AC7E10D8800E}" dt="2024-04-03T08:51:40.335" v="111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Tennbakk Bockman" userId="5a235df0-e381-4c4c-99ce-24b4b21fb9d1" providerId="ADAL" clId="{83B02544-0F5E-4C44-B18B-AC7E10D8800E}" dt="2024-04-03T08:42:23.531" v="5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83B02544-0F5E-4C44-B18B-AC7E10D8800E}" dt="2024-04-03T08:44:00.554" v="6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83B02544-0F5E-4C44-B18B-AC7E10D8800E}" dt="2024-04-03T12:49:44.363" v="1119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83B02544-0F5E-4C44-B18B-AC7E10D8800E}" dt="2024-04-03T12:49:44.363" v="1119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83B02544-0F5E-4C44-B18B-AC7E10D8800E}" dt="2024-04-03T08:49:46.593" v="8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83B02544-0F5E-4C44-B18B-AC7E10D8800E}" dt="2024-04-03T12:48:48.871" v="1112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83B02544-0F5E-4C44-B18B-AC7E10D8800E}" dt="2024-04-03T12:49:14.136" v="1115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83B02544-0F5E-4C44-B18B-AC7E10D8800E}" dt="2024-04-03T12:49:20.726" v="1116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83B02544-0F5E-4C44-B18B-AC7E10D8800E}" dt="2024-04-03T12:49:10.609" v="1113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83B02544-0F5E-4C44-B18B-AC7E10D8800E}" dt="2024-04-03T12:49:12.576" v="1114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83B02544-0F5E-4C44-B18B-AC7E10D8800E}" dt="2024-04-03T12:49:23.088" v="1117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Lars Tennbakk Bockman" userId="5a235df0-e381-4c4c-99ce-24b4b21fb9d1" providerId="ADAL" clId="{D8FC7D48-BB51-4BF8-9320-0C2DEEC22118}"/>
    <pc:docChg chg="modSld">
      <pc:chgData name="Lars Tennbakk Bockman" userId="5a235df0-e381-4c4c-99ce-24b4b21fb9d1" providerId="ADAL" clId="{D8FC7D48-BB51-4BF8-9320-0C2DEEC22118}" dt="2024-04-26T12:44:00.145" v="2317" actId="20577"/>
      <pc:docMkLst>
        <pc:docMk/>
      </pc:docMkLst>
      <pc:sldChg chg="addSp modSp mod">
        <pc:chgData name="Lars Tennbakk Bockman" userId="5a235df0-e381-4c4c-99ce-24b4b21fb9d1" providerId="ADAL" clId="{D8FC7D48-BB51-4BF8-9320-0C2DEEC22118}" dt="2024-04-26T12:44:00.145" v="2317" actId="20577"/>
        <pc:sldMkLst>
          <pc:docMk/>
          <pc:sldMk cId="3809428704" sldId="268"/>
        </pc:sldMkLst>
        <pc:spChg chg="add mod">
          <ac:chgData name="Lars Tennbakk Bockman" userId="5a235df0-e381-4c4c-99ce-24b4b21fb9d1" providerId="ADAL" clId="{D8FC7D48-BB51-4BF8-9320-0C2DEEC22118}" dt="2024-04-26T11:25:04.981" v="2129" actId="20578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Lars Tennbakk Bockman" userId="5a235df0-e381-4c4c-99ce-24b4b21fb9d1" providerId="ADAL" clId="{D8FC7D48-BB51-4BF8-9320-0C2DEEC22118}" dt="2024-04-26T12:44:00.145" v="2317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Lars Tennbakk Bockman" userId="5a235df0-e381-4c4c-99ce-24b4b21fb9d1" providerId="ADAL" clId="{D8FC7D48-BB51-4BF8-9320-0C2DEEC22118}" dt="2024-04-26T11:01:20.305" v="61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D8FC7D48-BB51-4BF8-9320-0C2DEEC22118}" dt="2024-04-26T11:01:20.305" v="61" actId="20577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A982F088-28B0-44E7-A540-057AB14E26F1}"/>
    <pc:docChg chg="">
      <pc:chgData name="Iselin Ekeli Rønningsbakk" userId="187300ae-9cb6-416d-8a94-664ca977a24d" providerId="ADAL" clId="{A982F088-28B0-44E7-A540-057AB14E26F1}" dt="2024-05-13T09:04:11.853" v="0"/>
      <pc:docMkLst>
        <pc:docMk/>
      </pc:docMkLst>
      <pc:sldChg chg="modCm">
        <pc:chgData name="Iselin Ekeli Rønningsbakk" userId="187300ae-9cb6-416d-8a94-664ca977a24d" providerId="ADAL" clId="{A982F088-28B0-44E7-A540-057AB14E26F1}" dt="2024-05-13T09:04:11.853" v="0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Iselin Ekeli Rønningsbakk" userId="187300ae-9cb6-416d-8a94-664ca977a24d" providerId="ADAL" clId="{A982F088-28B0-44E7-A540-057AB14E26F1}" dt="2024-05-13T09:04:11.853" v="0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74867ED9-2A23-4D35-8970-EFBC7EB6A6E5}"/>
    <pc:docChg chg="modSld">
      <pc:chgData name="Iselin Ekeli Rønningsbakk" userId="187300ae-9cb6-416d-8a94-664ca977a24d" providerId="ADAL" clId="{74867ED9-2A23-4D35-8970-EFBC7EB6A6E5}" dt="2024-04-09T12:43:52.958" v="9" actId="20577"/>
      <pc:docMkLst>
        <pc:docMk/>
      </pc:docMkLst>
      <pc:sldChg chg="modSp mod">
        <pc:chgData name="Iselin Ekeli Rønningsbakk" userId="187300ae-9cb6-416d-8a94-664ca977a24d" providerId="ADAL" clId="{74867ED9-2A23-4D35-8970-EFBC7EB6A6E5}" dt="2024-04-09T12:43:52.958" v="9" actId="20577"/>
        <pc:sldMkLst>
          <pc:docMk/>
          <pc:sldMk cId="964345901" sldId="269"/>
        </pc:sldMkLst>
        <pc:spChg chg="mod">
          <ac:chgData name="Iselin Ekeli Rønningsbakk" userId="187300ae-9cb6-416d-8a94-664ca977a24d" providerId="ADAL" clId="{74867ED9-2A23-4D35-8970-EFBC7EB6A6E5}" dt="2024-04-09T12:43:52.958" v="9" actId="20577"/>
          <ac:spMkLst>
            <pc:docMk/>
            <pc:sldMk cId="964345901" sldId="269"/>
            <ac:spMk id="5" creationId="{1AB5B9F3-8F6E-FB63-4035-D0B61CCAA3FF}"/>
          </ac:spMkLst>
        </pc:spChg>
      </pc:sldChg>
      <pc:sldChg chg="modSp mod">
        <pc:chgData name="Iselin Ekeli Rønningsbakk" userId="187300ae-9cb6-416d-8a94-664ca977a24d" providerId="ADAL" clId="{74867ED9-2A23-4D35-8970-EFBC7EB6A6E5}" dt="2024-04-09T12:43:43.093" v="4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74867ED9-2A23-4D35-8970-EFBC7EB6A6E5}" dt="2024-04-09T12:43:43.093" v="4" actId="20577"/>
          <ac:spMkLst>
            <pc:docMk/>
            <pc:sldMk cId="4275014000" sldId="270"/>
            <ac:spMk id="7" creationId="{A033AADF-D07F-262B-FDF8-3A80D13F93CB}"/>
          </ac:spMkLst>
        </pc:spChg>
      </pc:sldChg>
    </pc:docChg>
  </pc:docChgLst>
  <pc:docChgLst>
    <pc:chgData name="Lars Tennbakk Bockman" userId="S::lars.bockman@fornybarnorge.no::5a235df0-e381-4c4c-99ce-24b4b21fb9d1" providerId="AD" clId="Web-{EA80F0FD-86BE-F34E-8E62-E82B2CE10331}"/>
    <pc:docChg chg="modSld">
      <pc:chgData name="Lars Tennbakk Bockman" userId="S::lars.bockman@fornybarnorge.no::5a235df0-e381-4c4c-99ce-24b4b21fb9d1" providerId="AD" clId="Web-{EA80F0FD-86BE-F34E-8E62-E82B2CE10331}" dt="2024-04-23T13:08:03.074" v="3" actId="20577"/>
      <pc:docMkLst>
        <pc:docMk/>
      </pc:docMkLst>
      <pc:sldChg chg="delSp modSp">
        <pc:chgData name="Lars Tennbakk Bockman" userId="S::lars.bockman@fornybarnorge.no::5a235df0-e381-4c4c-99ce-24b4b21fb9d1" providerId="AD" clId="Web-{EA80F0FD-86BE-F34E-8E62-E82B2CE10331}" dt="2024-04-23T13:08:03.074" v="3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EA80F0FD-86BE-F34E-8E62-E82B2CE10331}" dt="2024-04-23T13:08:03.074" v="3" actId="20577"/>
          <ac:spMkLst>
            <pc:docMk/>
            <pc:sldMk cId="3149972175" sldId="261"/>
            <ac:spMk id="2" creationId="{EB808BFC-B71A-C9E5-5827-2A0376474563}"/>
          </ac:spMkLst>
        </pc:spChg>
        <pc:picChg chg="del">
          <ac:chgData name="Lars Tennbakk Bockman" userId="S::lars.bockman@fornybarnorge.no::5a235df0-e381-4c4c-99ce-24b4b21fb9d1" providerId="AD" clId="Web-{EA80F0FD-86BE-F34E-8E62-E82B2CE10331}" dt="2024-04-23T13:07:07.508" v="0"/>
          <ac:picMkLst>
            <pc:docMk/>
            <pc:sldMk cId="3149972175" sldId="261"/>
            <ac:picMk id="10" creationId="{607CFFAC-59AF-1273-0123-E7F3000E72DF}"/>
          </ac:picMkLst>
        </pc:picChg>
      </pc:sldChg>
    </pc:docChg>
  </pc:docChgLst>
  <pc:docChgLst>
    <pc:chgData name="Lars Tennbakk Bockman" userId="5a235df0-e381-4c4c-99ce-24b4b21fb9d1" providerId="ADAL" clId="{A4077F93-E2AB-46E2-80E5-72704175BD0D}"/>
    <pc:docChg chg="undo custSel modSld replTag">
      <pc:chgData name="Lars Tennbakk Bockman" userId="5a235df0-e381-4c4c-99ce-24b4b21fb9d1" providerId="ADAL" clId="{A4077F93-E2AB-46E2-80E5-72704175BD0D}" dt="2024-04-24T08:36:36.047" v="2479"/>
      <pc:docMkLst>
        <pc:docMk/>
      </pc:docMkLst>
      <pc:sldChg chg="addSp delSp modSp mod">
        <pc:chgData name="Lars Tennbakk Bockman" userId="5a235df0-e381-4c4c-99ce-24b4b21fb9d1" providerId="ADAL" clId="{A4077F93-E2AB-46E2-80E5-72704175BD0D}" dt="2024-04-23T14:16:38.831" v="634"/>
        <pc:sldMkLst>
          <pc:docMk/>
          <pc:sldMk cId="3149972175" sldId="261"/>
        </pc:sldMkLst>
        <pc:spChg chg="mod">
          <ac:chgData name="Lars Tennbakk Bockman" userId="5a235df0-e381-4c4c-99ce-24b4b21fb9d1" providerId="ADAL" clId="{A4077F93-E2AB-46E2-80E5-72704175BD0D}" dt="2024-04-23T14:16:38.831" v="632" actId="20578"/>
          <ac:spMkLst>
            <pc:docMk/>
            <pc:sldMk cId="3149972175" sldId="261"/>
            <ac:spMk id="2" creationId="{EB808BFC-B71A-C9E5-5827-2A0376474563}"/>
          </ac:spMkLst>
        </pc:spChg>
        <pc:spChg chg="add del mod modVis">
          <ac:chgData name="Lars Tennbakk Bockman" userId="5a235df0-e381-4c4c-99ce-24b4b21fb9d1" providerId="ADAL" clId="{A4077F93-E2AB-46E2-80E5-72704175BD0D}" dt="2024-04-23T14:16:38.831" v="632" actId="20578"/>
          <ac:spMkLst>
            <pc:docMk/>
            <pc:sldMk cId="3149972175" sldId="261"/>
            <ac:spMk id="3" creationId="{330BFE76-8C95-FEAC-9455-D826D5D03DC4}"/>
          </ac:spMkLst>
        </pc:spChg>
        <pc:spChg chg="mod">
          <ac:chgData name="Lars Tennbakk Bockman" userId="5a235df0-e381-4c4c-99ce-24b4b21fb9d1" providerId="ADAL" clId="{A4077F93-E2AB-46E2-80E5-72704175BD0D}" dt="2024-04-23T13:27:46.779" v="582" actId="27636"/>
          <ac:spMkLst>
            <pc:docMk/>
            <pc:sldMk cId="3149972175" sldId="261"/>
            <ac:spMk id="15" creationId="{71CD328A-FCBF-98DB-A3A2-36A13A7E9980}"/>
          </ac:spMkLst>
        </pc:spChg>
        <pc:graphicFrameChg chg="mod">
          <ac:chgData name="Lars Tennbakk Bockman" userId="5a235df0-e381-4c4c-99ce-24b4b21fb9d1" providerId="ADAL" clId="{A4077F93-E2AB-46E2-80E5-72704175BD0D}" dt="2024-04-23T14:16:38.831" v="634"/>
          <ac:graphicFrameMkLst>
            <pc:docMk/>
            <pc:sldMk cId="3149972175" sldId="261"/>
            <ac:graphicFrameMk id="5" creationId="{9E8B56EC-7292-D1FD-439F-B85706CC2184}"/>
          </ac:graphicFrameMkLst>
        </pc:graphicFrameChg>
      </pc:sldChg>
      <pc:sldChg chg="addSp delSp modSp mod">
        <pc:chgData name="Lars Tennbakk Bockman" userId="5a235df0-e381-4c4c-99ce-24b4b21fb9d1" providerId="ADAL" clId="{A4077F93-E2AB-46E2-80E5-72704175BD0D}" dt="2024-04-24T08:36:36.047" v="2479"/>
        <pc:sldMkLst>
          <pc:docMk/>
          <pc:sldMk cId="3809428704" sldId="268"/>
        </pc:sldMkLst>
        <pc:spChg chg="add del mod modVis">
          <ac:chgData name="Lars Tennbakk Bockman" userId="5a235df0-e381-4c4c-99ce-24b4b21fb9d1" providerId="ADAL" clId="{A4077F93-E2AB-46E2-80E5-72704175BD0D}" dt="2024-04-24T08:36:36.047" v="2477"/>
          <ac:spMkLst>
            <pc:docMk/>
            <pc:sldMk cId="3809428704" sldId="268"/>
            <ac:spMk id="2" creationId="{02C68F92-9892-1D7C-43AF-816B81E5A0D4}"/>
          </ac:spMkLst>
        </pc:spChg>
        <pc:spChg chg="mod">
          <ac:chgData name="Lars Tennbakk Bockman" userId="5a235df0-e381-4c4c-99ce-24b4b21fb9d1" providerId="ADAL" clId="{A4077F93-E2AB-46E2-80E5-72704175BD0D}" dt="2024-04-24T08:36:30.493" v="2448" actId="14100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A4077F93-E2AB-46E2-80E5-72704175BD0D}" dt="2024-04-24T08:36:36.025" v="2454" actId="948"/>
          <ac:spMkLst>
            <pc:docMk/>
            <pc:sldMk cId="3809428704" sldId="268"/>
            <ac:spMk id="27" creationId="{D4479EF9-3012-3964-A9D0-6C16A3C05105}"/>
          </ac:spMkLst>
        </pc:spChg>
        <pc:graphicFrameChg chg="mod">
          <ac:chgData name="Lars Tennbakk Bockman" userId="5a235df0-e381-4c4c-99ce-24b4b21fb9d1" providerId="ADAL" clId="{A4077F93-E2AB-46E2-80E5-72704175BD0D}" dt="2024-04-24T08:36:36.047" v="2479"/>
          <ac:graphicFrameMkLst>
            <pc:docMk/>
            <pc:sldMk cId="3809428704" sldId="268"/>
            <ac:graphicFrameMk id="5" creationId="{F357CBFE-67B8-6958-F926-F7EF5569B0E6}"/>
          </ac:graphicFrameMkLst>
        </pc:graphicFrameChg>
      </pc:sldChg>
      <pc:sldChg chg="addSp delSp modSp mod delCm">
        <pc:chgData name="Lars Tennbakk Bockman" userId="5a235df0-e381-4c4c-99ce-24b4b21fb9d1" providerId="ADAL" clId="{A4077F93-E2AB-46E2-80E5-72704175BD0D}" dt="2024-04-24T08:09:03.368" v="1239" actId="1076"/>
        <pc:sldMkLst>
          <pc:docMk/>
          <pc:sldMk cId="964345901" sldId="269"/>
        </pc:sldMkLst>
        <pc:spChg chg="add del mod modVis">
          <ac:chgData name="Lars Tennbakk Bockman" userId="5a235df0-e381-4c4c-99ce-24b4b21fb9d1" providerId="ADAL" clId="{A4077F93-E2AB-46E2-80E5-72704175BD0D}" dt="2024-04-23T14:17:15.368" v="685"/>
          <ac:spMkLst>
            <pc:docMk/>
            <pc:sldMk cId="964345901" sldId="269"/>
            <ac:spMk id="6" creationId="{B33C0800-73F2-F632-4692-530780223507}"/>
          </ac:spMkLst>
        </pc:spChg>
        <pc:spChg chg="add del mod modVis">
          <ac:chgData name="Lars Tennbakk Bockman" userId="5a235df0-e381-4c4c-99ce-24b4b21fb9d1" providerId="ADAL" clId="{A4077F93-E2AB-46E2-80E5-72704175BD0D}" dt="2024-04-23T14:17:22.045" v="712"/>
          <ac:spMkLst>
            <pc:docMk/>
            <pc:sldMk cId="964345901" sldId="269"/>
            <ac:spMk id="8" creationId="{21E7340A-604C-25E6-111D-578B728AB28F}"/>
          </ac:spMkLst>
        </pc:spChg>
        <pc:spChg chg="add del mod modVis">
          <ac:chgData name="Lars Tennbakk Bockman" userId="5a235df0-e381-4c4c-99ce-24b4b21fb9d1" providerId="ADAL" clId="{A4077F93-E2AB-46E2-80E5-72704175BD0D}" dt="2024-04-23T14:17:23.150" v="743"/>
          <ac:spMkLst>
            <pc:docMk/>
            <pc:sldMk cId="964345901" sldId="269"/>
            <ac:spMk id="10" creationId="{30CA4C6B-8335-73D2-BB64-676407DFF91D}"/>
          </ac:spMkLst>
        </pc:spChg>
        <pc:spChg chg="mod">
          <ac:chgData name="Lars Tennbakk Bockman" userId="5a235df0-e381-4c4c-99ce-24b4b21fb9d1" providerId="ADAL" clId="{A4077F93-E2AB-46E2-80E5-72704175BD0D}" dt="2024-04-23T14:20:26.607" v="932" actId="948"/>
          <ac:spMkLst>
            <pc:docMk/>
            <pc:sldMk cId="964345901" sldId="269"/>
            <ac:spMk id="11" creationId="{C9D230B1-551A-0E7A-96AB-ADE59A906758}"/>
          </ac:spMkLst>
        </pc:spChg>
        <pc:spChg chg="add del mod modVis">
          <ac:chgData name="Lars Tennbakk Bockman" userId="5a235df0-e381-4c4c-99ce-24b4b21fb9d1" providerId="ADAL" clId="{A4077F93-E2AB-46E2-80E5-72704175BD0D}" dt="2024-04-23T14:20:26.622" v="955"/>
          <ac:spMkLst>
            <pc:docMk/>
            <pc:sldMk cId="964345901" sldId="269"/>
            <ac:spMk id="12" creationId="{4D4FA26A-2C5E-8800-D081-439696FBADE7}"/>
          </ac:spMkLst>
        </pc:spChg>
        <pc:spChg chg="mod">
          <ac:chgData name="Lars Tennbakk Bockman" userId="5a235df0-e381-4c4c-99ce-24b4b21fb9d1" providerId="ADAL" clId="{A4077F93-E2AB-46E2-80E5-72704175BD0D}" dt="2024-04-24T08:08:50.859" v="1238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Tennbakk Bockman" userId="5a235df0-e381-4c4c-99ce-24b4b21fb9d1" providerId="ADAL" clId="{A4077F93-E2AB-46E2-80E5-72704175BD0D}" dt="2024-04-23T14:20:26.638" v="957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Tennbakk Bockman" userId="5a235df0-e381-4c4c-99ce-24b4b21fb9d1" providerId="ADAL" clId="{A4077F93-E2AB-46E2-80E5-72704175BD0D}" dt="2024-04-24T08:09:03.368" v="1239" actId="1076"/>
          <ac:picMkLst>
            <pc:docMk/>
            <pc:sldMk cId="964345901" sldId="269"/>
            <ac:picMk id="19" creationId="{48D81E10-A362-0BE0-5A29-09482A073F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A4077F93-E2AB-46E2-80E5-72704175BD0D}" dt="2024-04-23T14:17:41.389" v="808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A4077F93-E2AB-46E2-80E5-72704175BD0D}" dt="2024-04-24T08:07:12.290" v="1123" actId="20577"/>
        <pc:sldMkLst>
          <pc:docMk/>
          <pc:sldMk cId="4275014000" sldId="270"/>
        </pc:sldMkLst>
        <pc:spChg chg="add del mod modVis">
          <ac:chgData name="Lars Tennbakk Bockman" userId="5a235df0-e381-4c4c-99ce-24b4b21fb9d1" providerId="ADAL" clId="{A4077F93-E2AB-46E2-80E5-72704175BD0D}" dt="2024-04-23T14:17:25.834" v="770"/>
          <ac:spMkLst>
            <pc:docMk/>
            <pc:sldMk cId="4275014000" sldId="270"/>
            <ac:spMk id="8" creationId="{4325FBA9-FB7F-4630-E084-4163074F6525}"/>
          </ac:spMkLst>
        </pc:spChg>
        <pc:spChg chg="add del mod modVis">
          <ac:chgData name="Lars Tennbakk Bockman" userId="5a235df0-e381-4c4c-99ce-24b4b21fb9d1" providerId="ADAL" clId="{A4077F93-E2AB-46E2-80E5-72704175BD0D}" dt="2024-04-23T14:17:26.822" v="800"/>
          <ac:spMkLst>
            <pc:docMk/>
            <pc:sldMk cId="4275014000" sldId="270"/>
            <ac:spMk id="10" creationId="{4C8B0786-4345-23D4-4585-A57E0D9CA16C}"/>
          </ac:spMkLst>
        </pc:spChg>
        <pc:spChg chg="mod">
          <ac:chgData name="Lars Tennbakk Bockman" userId="5a235df0-e381-4c4c-99ce-24b4b21fb9d1" providerId="ADAL" clId="{A4077F93-E2AB-46E2-80E5-72704175BD0D}" dt="2024-04-23T14:17:26.806" v="777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A4077F93-E2AB-46E2-80E5-72704175BD0D}" dt="2024-04-24T08:07:12.290" v="1123" actId="20577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Tennbakk Bockman" userId="5a235df0-e381-4c4c-99ce-24b4b21fb9d1" providerId="ADAL" clId="{A4077F93-E2AB-46E2-80E5-72704175BD0D}" dt="2024-04-23T14:17:26.822" v="802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Tennbakk Bockman" userId="5a235df0-e381-4c4c-99ce-24b4b21fb9d1" providerId="ADAL" clId="{A4077F93-E2AB-46E2-80E5-72704175BD0D}" dt="2024-04-24T07:58:04.773" v="958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A4077F93-E2AB-46E2-80E5-72704175BD0D}" dt="2024-04-23T14:17:31.418" v="807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A4077F93-E2AB-46E2-80E5-72704175BD0D}" dt="2024-04-23T14:17:31.418" v="807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750B9AAA-1068-463C-A928-621951E880E7}"/>
    <pc:docChg chg="modSld">
      <pc:chgData name="Iselin Ekeli Rønningsbakk" userId="187300ae-9cb6-416d-8a94-664ca977a24d" providerId="ADAL" clId="{750B9AAA-1068-463C-A928-621951E880E7}" dt="2024-05-08T11:20:58.602" v="1158" actId="20577"/>
      <pc:docMkLst>
        <pc:docMk/>
      </pc:docMkLst>
      <pc:sldChg chg="modSp mod">
        <pc:chgData name="Iselin Ekeli Rønningsbakk" userId="187300ae-9cb6-416d-8a94-664ca977a24d" providerId="ADAL" clId="{750B9AAA-1068-463C-A928-621951E880E7}" dt="2024-05-08T11:20:58.602" v="1158" actId="20577"/>
        <pc:sldMkLst>
          <pc:docMk/>
          <pc:sldMk cId="4148148830" sldId="259"/>
        </pc:sldMkLst>
        <pc:spChg chg="mod">
          <ac:chgData name="Iselin Ekeli Rønningsbakk" userId="187300ae-9cb6-416d-8a94-664ca977a24d" providerId="ADAL" clId="{750B9AAA-1068-463C-A928-621951E880E7}" dt="2024-05-08T11:20:58.602" v="1158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modSp mod addCm modCm">
        <pc:chgData name="Iselin Ekeli Rønningsbakk" userId="187300ae-9cb6-416d-8a94-664ca977a24d" providerId="ADAL" clId="{750B9AAA-1068-463C-A928-621951E880E7}" dt="2024-05-08T11:15:34.355" v="1117" actId="255"/>
        <pc:sldMkLst>
          <pc:docMk/>
          <pc:sldMk cId="3809428704" sldId="268"/>
        </pc:sldMkLst>
        <pc:spChg chg="mod">
          <ac:chgData name="Iselin Ekeli Rønningsbakk" userId="187300ae-9cb6-416d-8a94-664ca977a24d" providerId="ADAL" clId="{750B9AAA-1068-463C-A928-621951E880E7}" dt="2024-05-08T11:15:27.579" v="1116" actId="255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Iselin Ekeli Rønningsbakk" userId="187300ae-9cb6-416d-8a94-664ca977a24d" providerId="ADAL" clId="{750B9AAA-1068-463C-A928-621951E880E7}" dt="2024-05-08T11:15:34.355" v="1117" actId="255"/>
          <ac:spMkLst>
            <pc:docMk/>
            <pc:sldMk cId="3809428704" sldId="268"/>
            <ac:spMk id="3" creationId="{8A3EFEB1-D7F7-A46E-7DED-AE462CEAB1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Iselin Ekeli Rønningsbakk" userId="187300ae-9cb6-416d-8a94-664ca977a24d" providerId="ADAL" clId="{750B9AAA-1068-463C-A928-621951E880E7}" dt="2024-05-08T11:07:50.447" v="432" actId="20577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  <pc:sldChg chg="modSp mod">
        <pc:chgData name="Iselin Ekeli Rønningsbakk" userId="187300ae-9cb6-416d-8a94-664ca977a24d" providerId="ADAL" clId="{750B9AAA-1068-463C-A928-621951E880E7}" dt="2024-05-06T08:26:32.020" v="95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750B9AAA-1068-463C-A928-621951E880E7}" dt="2024-05-06T08:26:32.020" v="95" actId="6549"/>
          <ac:spMkLst>
            <pc:docMk/>
            <pc:sldMk cId="964345901" sldId="269"/>
            <ac:spMk id="15" creationId="{04DCDA78-71F1-811A-A7B3-AF6C80100E58}"/>
          </ac:spMkLst>
        </pc:spChg>
      </pc:sldChg>
    </pc:docChg>
  </pc:docChgLst>
  <pc:docChgLst>
    <pc:chgData name="Lars Tennbakk Bockman" userId="5a235df0-e381-4c4c-99ce-24b4b21fb9d1" providerId="ADAL" clId="{2A9B793B-E7F3-45B6-8056-E74BFFFEF538}"/>
    <pc:docChg chg="undo custSel modSld">
      <pc:chgData name="Lars Tennbakk Bockman" userId="5a235df0-e381-4c4c-99ce-24b4b21fb9d1" providerId="ADAL" clId="{2A9B793B-E7F3-45B6-8056-E74BFFFEF538}" dt="2024-04-12T11:02:21.519" v="1452" actId="14100"/>
      <pc:docMkLst>
        <pc:docMk/>
      </pc:docMkLst>
      <pc:sldChg chg="modSp mod">
        <pc:chgData name="Lars Tennbakk Bockman" userId="5a235df0-e381-4c4c-99ce-24b4b21fb9d1" providerId="ADAL" clId="{2A9B793B-E7F3-45B6-8056-E74BFFFEF538}" dt="2024-04-10T12:49:44.559" v="1139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A9B793B-E7F3-45B6-8056-E74BFFFEF538}" dt="2024-04-10T12:49:44.559" v="1139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Tennbakk Bockman" userId="5a235df0-e381-4c4c-99ce-24b4b21fb9d1" providerId="ADAL" clId="{2A9B793B-E7F3-45B6-8056-E74BFFFEF538}" dt="2024-04-12T11:02:21.519" v="1452" actId="14100"/>
        <pc:sldMkLst>
          <pc:docMk/>
          <pc:sldMk cId="3149972175" sldId="261"/>
        </pc:sldMkLst>
        <pc:spChg chg="add del">
          <ac:chgData name="Lars Tennbakk Bockman" userId="5a235df0-e381-4c4c-99ce-24b4b21fb9d1" providerId="ADAL" clId="{2A9B793B-E7F3-45B6-8056-E74BFFFEF538}" dt="2024-04-12T11:01:36.648" v="1445" actId="478"/>
          <ac:spMkLst>
            <pc:docMk/>
            <pc:sldMk cId="3149972175" sldId="261"/>
            <ac:spMk id="3" creationId="{D833EDB0-2FBD-F858-E9D8-E247E7591AA6}"/>
          </ac:spMkLst>
        </pc:spChg>
        <pc:spChg chg="mod">
          <ac:chgData name="Lars Tennbakk Bockman" userId="5a235df0-e381-4c4c-99ce-24b4b21fb9d1" providerId="ADAL" clId="{2A9B793B-E7F3-45B6-8056-E74BFFFEF538}" dt="2024-04-10T10:30:54.632" v="691" actId="13926"/>
          <ac:spMkLst>
            <pc:docMk/>
            <pc:sldMk cId="3149972175" sldId="261"/>
            <ac:spMk id="15" creationId="{71CD328A-FCBF-98DB-A3A2-36A13A7E9980}"/>
          </ac:spMkLst>
        </pc:spChg>
        <pc:picChg chg="add mod">
          <ac:chgData name="Lars Tennbakk Bockman" userId="5a235df0-e381-4c4c-99ce-24b4b21fb9d1" providerId="ADAL" clId="{2A9B793B-E7F3-45B6-8056-E74BFFFEF538}" dt="2024-04-12T11:02:21.519" v="1452" actId="14100"/>
          <ac:picMkLst>
            <pc:docMk/>
            <pc:sldMk cId="3149972175" sldId="261"/>
            <ac:picMk id="8" creationId="{8024784E-B6AC-28D7-0AB0-ADE7E934E7A1}"/>
          </ac:picMkLst>
        </pc:picChg>
        <pc:picChg chg="del">
          <ac:chgData name="Lars Tennbakk Bockman" userId="5a235df0-e381-4c4c-99ce-24b4b21fb9d1" providerId="ADAL" clId="{2A9B793B-E7F3-45B6-8056-E74BFFFEF538}" dt="2024-04-12T11:01:34.351" v="1443" actId="478"/>
          <ac:picMkLst>
            <pc:docMk/>
            <pc:sldMk cId="3149972175" sldId="261"/>
            <ac:picMk id="9" creationId="{44CEDB3C-E57F-F323-62AD-0E388B9FAAD8}"/>
          </ac:picMkLst>
        </pc:picChg>
      </pc:sldChg>
      <pc:sldChg chg="addSp delSp modSp mod">
        <pc:chgData name="Lars Tennbakk Bockman" userId="5a235df0-e381-4c4c-99ce-24b4b21fb9d1" providerId="ADAL" clId="{2A9B793B-E7F3-45B6-8056-E74BFFFEF538}" dt="2024-04-10T12:52:37.290" v="1159" actId="14100"/>
        <pc:sldMkLst>
          <pc:docMk/>
          <pc:sldMk cId="362544367" sldId="264"/>
        </pc:sldMkLst>
        <pc:spChg chg="mod">
          <ac:chgData name="Lars Tennbakk Bockman" userId="5a235df0-e381-4c4c-99ce-24b4b21fb9d1" providerId="ADAL" clId="{2A9B793B-E7F3-45B6-8056-E74BFFFEF538}" dt="2024-04-10T12:52:37.290" v="1159" actId="14100"/>
          <ac:spMkLst>
            <pc:docMk/>
            <pc:sldMk cId="362544367" sldId="264"/>
            <ac:spMk id="6" creationId="{43281BD6-61B8-4DBB-3558-178E91D04924}"/>
          </ac:spMkLst>
        </pc:spChg>
        <pc:graphicFrameChg chg="mod modGraphic">
          <ac:chgData name="Lars Tennbakk Bockman" userId="5a235df0-e381-4c4c-99ce-24b4b21fb9d1" providerId="ADAL" clId="{2A9B793B-E7F3-45B6-8056-E74BFFFEF538}" dt="2024-04-10T12:52:33.367" v="1158" actId="14100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Tennbakk Bockman" userId="5a235df0-e381-4c4c-99ce-24b4b21fb9d1" providerId="ADAL" clId="{2A9B793B-E7F3-45B6-8056-E74BFFFEF538}" dt="2024-04-10T12:50:24.143" v="1142" actId="12385"/>
          <ac:graphicFrameMkLst>
            <pc:docMk/>
            <pc:sldMk cId="362544367" sldId="264"/>
            <ac:graphicFrameMk id="10" creationId="{A69C24CA-7411-4742-B8B0-4E6A225ADD6D}"/>
          </ac:graphicFrameMkLst>
        </pc:graphicFrameChg>
        <pc:graphicFrameChg chg="add del mod">
          <ac:chgData name="Lars Tennbakk Bockman" userId="5a235df0-e381-4c4c-99ce-24b4b21fb9d1" providerId="ADAL" clId="{2A9B793B-E7F3-45B6-8056-E74BFFFEF538}" dt="2024-04-10T12:50:43.207" v="1144" actId="478"/>
          <ac:graphicFrameMkLst>
            <pc:docMk/>
            <pc:sldMk cId="362544367" sldId="264"/>
            <ac:graphicFrameMk id="12" creationId="{0D589D52-C113-6F16-013A-F0F2DEF4EC12}"/>
          </ac:graphicFrameMkLst>
        </pc:graphicFrameChg>
      </pc:sldChg>
      <pc:sldChg chg="delSp modSp mod">
        <pc:chgData name="Lars Tennbakk Bockman" userId="5a235df0-e381-4c4c-99ce-24b4b21fb9d1" providerId="ADAL" clId="{2A9B793B-E7F3-45B6-8056-E74BFFFEF538}" dt="2024-04-10T10:32:06.934" v="701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A9B793B-E7F3-45B6-8056-E74BFFFEF538}" dt="2024-04-10T10:32:06.934" v="701" actId="20577"/>
          <ac:spMkLst>
            <pc:docMk/>
            <pc:sldMk cId="3809428704" sldId="268"/>
            <ac:spMk id="3" creationId="{8A3EFEB1-D7F7-A46E-7DED-AE462CEAB1A0}"/>
          </ac:spMkLst>
        </pc:spChg>
        <pc:spChg chg="del mod">
          <ac:chgData name="Lars Tennbakk Bockman" userId="5a235df0-e381-4c4c-99ce-24b4b21fb9d1" providerId="ADAL" clId="{2A9B793B-E7F3-45B6-8056-E74BFFFEF538}" dt="2024-04-10T10:31:32.670" v="694"/>
          <ac:spMkLst>
            <pc:docMk/>
            <pc:sldMk cId="3809428704" sldId="268"/>
            <ac:spMk id="4" creationId="{D1901E2F-AFF3-2F50-C7AA-0E8DFCDE0BD5}"/>
          </ac:spMkLst>
        </pc:spChg>
      </pc:sldChg>
      <pc:sldChg chg="modSp mod modCm">
        <pc:chgData name="Lars Tennbakk Bockman" userId="5a235df0-e381-4c4c-99ce-24b4b21fb9d1" providerId="ADAL" clId="{2A9B793B-E7F3-45B6-8056-E74BFFFEF538}" dt="2024-04-10T12:09:50.921" v="724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2A9B793B-E7F3-45B6-8056-E74BFFFEF538}" dt="2024-04-10T12:09:50.921" v="724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2A9B793B-E7F3-45B6-8056-E74BFFFEF538}" dt="2024-04-10T10:11:04.831" v="0" actId="14826"/>
          <ac:picMkLst>
            <pc:docMk/>
            <pc:sldMk cId="964345901" sldId="269"/>
            <ac:picMk id="9" creationId="{D21B8C53-AA53-A852-4492-9BA4D601B0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A9B793B-E7F3-45B6-8056-E74BFFFEF538}" dt="2024-04-10T12:09:50.921" v="724" actId="20577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Lars Tennbakk Bockman" userId="5a235df0-e381-4c4c-99ce-24b4b21fb9d1" providerId="ADAL" clId="{2A9B793B-E7F3-45B6-8056-E74BFFFEF538}" dt="2024-04-10T10:14:14.814" v="290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2A9B793B-E7F3-45B6-8056-E74BFFFEF538}" dt="2024-04-10T10:14:14.814" v="290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2A9B793B-E7F3-45B6-8056-E74BFFFEF538}" dt="2024-04-10T10:11:14.140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modSp mod">
        <pc:chgData name="Lars Tennbakk Bockman" userId="5a235df0-e381-4c4c-99ce-24b4b21fb9d1" providerId="ADAL" clId="{2A9B793B-E7F3-45B6-8056-E74BFFFEF538}" dt="2024-04-10T12:57:51.231" v="1442" actId="20577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2A9B793B-E7F3-45B6-8056-E74BFFFEF538}" dt="2024-04-10T12:57:51.231" v="1442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 modGraphic">
          <ac:chgData name="Lars Tennbakk Bockman" userId="5a235df0-e381-4c4c-99ce-24b4b21fb9d1" providerId="ADAL" clId="{2A9B793B-E7F3-45B6-8056-E74BFFFEF538}" dt="2024-04-10T12:53:19.734" v="1167" actId="1076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Graphic">
          <ac:chgData name="Lars Tennbakk Bockman" userId="5a235df0-e381-4c4c-99ce-24b4b21fb9d1" providerId="ADAL" clId="{2A9B793B-E7F3-45B6-8056-E74BFFFEF538}" dt="2024-04-10T12:55:52.886" v="1312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</pc:sldChg>
      <pc:sldChg chg="modSp mod">
        <pc:chgData name="Lars Tennbakk Bockman" userId="5a235df0-e381-4c4c-99ce-24b4b21fb9d1" providerId="ADAL" clId="{2A9B793B-E7F3-45B6-8056-E74BFFFEF538}" dt="2024-04-10T10:16:53.063" v="586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2A9B793B-E7F3-45B6-8056-E74BFFFEF538}" dt="2024-04-10T10:16:53.063" v="586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Tennbakk Bockman" userId="5a235df0-e381-4c4c-99ce-24b4b21fb9d1" providerId="ADAL" clId="{37EF9059-D99C-4752-86C1-B8EAEF640EE7}"/>
    <pc:docChg chg="custSel modSld">
      <pc:chgData name="Lars Tennbakk Bockman" userId="5a235df0-e381-4c4c-99ce-24b4b21fb9d1" providerId="ADAL" clId="{37EF9059-D99C-4752-86C1-B8EAEF640EE7}" dt="2024-05-03T09:21:35.955" v="166" actId="2711"/>
      <pc:docMkLst>
        <pc:docMk/>
      </pc:docMkLst>
      <pc:sldChg chg="modSp mod">
        <pc:chgData name="Lars Tennbakk Bockman" userId="5a235df0-e381-4c4c-99ce-24b4b21fb9d1" providerId="ADAL" clId="{37EF9059-D99C-4752-86C1-B8EAEF640EE7}" dt="2024-05-03T09:14:57.274" v="49" actId="1076"/>
        <pc:sldMkLst>
          <pc:docMk/>
          <pc:sldMk cId="362544367" sldId="264"/>
        </pc:sldMkLst>
        <pc:spChg chg="mod">
          <ac:chgData name="Lars Tennbakk Bockman" userId="5a235df0-e381-4c4c-99ce-24b4b21fb9d1" providerId="ADAL" clId="{37EF9059-D99C-4752-86C1-B8EAEF640EE7}" dt="2024-05-03T09:14:57.274" v="49" actId="1076"/>
          <ac:spMkLst>
            <pc:docMk/>
            <pc:sldMk cId="362544367" sldId="264"/>
            <ac:spMk id="4" creationId="{113A1B97-60AB-A82D-7695-603B4FDE308B}"/>
          </ac:spMkLst>
        </pc:spChg>
        <pc:spChg chg="mod">
          <ac:chgData name="Lars Tennbakk Bockman" userId="5a235df0-e381-4c4c-99ce-24b4b21fb9d1" providerId="ADAL" clId="{37EF9059-D99C-4752-86C1-B8EAEF640EE7}" dt="2024-05-03T09:14:54.826" v="48" actId="1076"/>
          <ac:spMkLst>
            <pc:docMk/>
            <pc:sldMk cId="362544367" sldId="264"/>
            <ac:spMk id="27" creationId="{1D503F1E-631A-06BB-9FA6-AB5D4E68E9D8}"/>
          </ac:spMkLst>
        </pc:spChg>
        <pc:graphicFrameChg chg="mod modGraphic">
          <ac:chgData name="Lars Tennbakk Bockman" userId="5a235df0-e381-4c4c-99ce-24b4b21fb9d1" providerId="ADAL" clId="{37EF9059-D99C-4752-86C1-B8EAEF640EE7}" dt="2024-05-03T09:14:47.120" v="47" actId="113"/>
          <ac:graphicFrameMkLst>
            <pc:docMk/>
            <pc:sldMk cId="362544367" sldId="264"/>
            <ac:graphicFrameMk id="5" creationId="{131A36CF-B9F9-5E74-5113-847B2A062B33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48.498" v="40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37EF9059-D99C-4752-86C1-B8EAEF640EE7}" dt="2024-05-03T09:12:48.498" v="40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37EF9059-D99C-4752-86C1-B8EAEF640EE7}" dt="2024-05-03T09:05:54.995" v="4" actId="1482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37EF9059-D99C-4752-86C1-B8EAEF640EE7}" dt="2024-05-03T09:01:41.941" v="0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37EF9059-D99C-4752-86C1-B8EAEF640EE7}" dt="2024-05-03T09:05:50.635" v="3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modSp">
        <pc:chgData name="Lars Tennbakk Bockman" userId="5a235df0-e381-4c4c-99ce-24b4b21fb9d1" providerId="ADAL" clId="{37EF9059-D99C-4752-86C1-B8EAEF640EE7}" dt="2024-05-03T09:05:01.521" v="2" actId="14826"/>
        <pc:sldMkLst>
          <pc:docMk/>
          <pc:sldMk cId="4275014000" sldId="270"/>
        </pc:sldMkLst>
        <pc:picChg chg="mod">
          <ac:chgData name="Lars Tennbakk Bockman" userId="5a235df0-e381-4c4c-99ce-24b4b21fb9d1" providerId="ADAL" clId="{37EF9059-D99C-4752-86C1-B8EAEF640EE7}" dt="2024-05-03T09:05:01.521" v="2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37EF9059-D99C-4752-86C1-B8EAEF640EE7}" dt="2024-05-03T09:01:51.173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addSp delSp modSp mod">
        <pc:chgData name="Lars Tennbakk Bockman" userId="5a235df0-e381-4c4c-99ce-24b4b21fb9d1" providerId="ADAL" clId="{37EF9059-D99C-4752-86C1-B8EAEF640EE7}" dt="2024-05-03T09:21:35.955" v="166" actId="2711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37EF9059-D99C-4752-86C1-B8EAEF640EE7}" dt="2024-05-03T09:15:50.910" v="55" actId="1076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del">
          <ac:chgData name="Lars Tennbakk Bockman" userId="5a235df0-e381-4c4c-99ce-24b4b21fb9d1" providerId="ADAL" clId="{37EF9059-D99C-4752-86C1-B8EAEF640EE7}" dt="2024-05-03T09:15:45.278" v="54" actId="478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 modGraphic">
          <ac:chgData name="Lars Tennbakk Bockman" userId="5a235df0-e381-4c4c-99ce-24b4b21fb9d1" providerId="ADAL" clId="{37EF9059-D99C-4752-86C1-B8EAEF640EE7}" dt="2024-05-03T09:21:35.955" v="166" actId="2711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add mod modGraphic">
          <ac:chgData name="Lars Tennbakk Bockman" userId="5a235df0-e381-4c4c-99ce-24b4b21fb9d1" providerId="ADAL" clId="{37EF9059-D99C-4752-86C1-B8EAEF640EE7}" dt="2024-05-03T09:18:01.375" v="91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25.161" v="24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37EF9059-D99C-4752-86C1-B8EAEF640EE7}" dt="2024-05-03T09:12:25.161" v="24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37EF9059-D99C-4752-86C1-B8EAEF640EE7}" dt="2024-05-03T09:11:38.673" v="5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37EF9059-D99C-4752-86C1-B8EAEF640EE7}" dt="2024-05-03T09:11:49.958" v="6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37EF9059-D99C-4752-86C1-B8EAEF640EE7}" dt="2024-05-03T09:12:01.680" v="10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37EF9059-D99C-4752-86C1-B8EAEF640EE7}" dt="2024-05-03T09:11:55.138" v="7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37EF9059-D99C-4752-86C1-B8EAEF640EE7}" dt="2024-05-03T09:11:58.105" v="8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37EF9059-D99C-4752-86C1-B8EAEF640EE7}" dt="2024-05-03T09:12:06.713" v="12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37EF9059-D99C-4752-86C1-B8EAEF640EE7}" dt="2024-05-03T09:12:03.656" v="11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Iselin Ekeli Rønningsbakk" userId="187300ae-9cb6-416d-8a94-664ca977a24d" providerId="ADAL" clId="{F1D83740-C90A-443B-A813-B62DF0466D34}"/>
    <pc:docChg chg="">
      <pc:chgData name="Iselin Ekeli Rønningsbakk" userId="187300ae-9cb6-416d-8a94-664ca977a24d" providerId="ADAL" clId="{F1D83740-C90A-443B-A813-B62DF0466D34}" dt="2024-04-10T11:40:34.581" v="0"/>
      <pc:docMkLst>
        <pc:docMk/>
      </pc:docMkLst>
      <pc:sldChg chg="addCm">
        <pc:chgData name="Iselin Ekeli Rønningsbakk" userId="187300ae-9cb6-416d-8a94-664ca977a24d" providerId="ADAL" clId="{F1D83740-C90A-443B-A813-B62DF0466D34}" dt="2024-04-10T11:40:34.581" v="0"/>
        <pc:sldMkLst>
          <pc:docMk/>
          <pc:sldMk cId="964345901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F1D83740-C90A-443B-A813-B62DF0466D34}" dt="2024-04-10T11:40:34.581" v="0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9B70D854-A452-4942-8D56-AD61F5B81B85}"/>
    <pc:docChg chg="modSld">
      <pc:chgData name="Iselin Ekeli Rønningsbakk" userId="187300ae-9cb6-416d-8a94-664ca977a24d" providerId="ADAL" clId="{9B70D854-A452-4942-8D56-AD61F5B81B85}" dt="2024-04-11T12:51:18.637" v="644" actId="6549"/>
      <pc:docMkLst>
        <pc:docMk/>
      </pc:docMkLst>
      <pc:sldChg chg="modSp mod">
        <pc:chgData name="Iselin Ekeli Rønningsbakk" userId="187300ae-9cb6-416d-8a94-664ca977a24d" providerId="ADAL" clId="{9B70D854-A452-4942-8D56-AD61F5B81B85}" dt="2024-04-11T12:51:18.637" v="644" actId="6549"/>
        <pc:sldMkLst>
          <pc:docMk/>
          <pc:sldMk cId="362544367" sldId="264"/>
        </pc:sldMkLst>
        <pc:spChg chg="mod">
          <ac:chgData name="Iselin Ekeli Rønningsbakk" userId="187300ae-9cb6-416d-8a94-664ca977a24d" providerId="ADAL" clId="{9B70D854-A452-4942-8D56-AD61F5B81B85}" dt="2024-04-11T12:51:18.637" v="644" actId="6549"/>
          <ac:spMkLst>
            <pc:docMk/>
            <pc:sldMk cId="362544367" sldId="264"/>
            <ac:spMk id="2" creationId="{5213922F-444B-9587-AFC4-5C4C6A8D8FDB}"/>
          </ac:spMkLst>
        </pc:spChg>
      </pc:sldChg>
      <pc:sldChg chg="modSp mod">
        <pc:chgData name="Iselin Ekeli Rønningsbakk" userId="187300ae-9cb6-416d-8a94-664ca977a24d" providerId="ADAL" clId="{9B70D854-A452-4942-8D56-AD61F5B81B85}" dt="2024-04-11T12:50:32.816" v="633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9B70D854-A452-4942-8D56-AD61F5B81B85}" dt="2024-04-11T12:50:32.816" v="633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9B70D854-A452-4942-8D56-AD61F5B81B85}" dt="2024-04-11T12:45:29.224" v="11" actId="6549"/>
          <ac:spMkLst>
            <pc:docMk/>
            <pc:sldMk cId="3809428704" sldId="268"/>
            <ac:spMk id="27" creationId="{D4479EF9-3012-3964-A9D0-6C16A3C05105}"/>
          </ac:spMkLst>
        </pc:spChg>
      </pc:sldChg>
      <pc:sldChg chg="addCm">
        <pc:chgData name="Iselin Ekeli Rønningsbakk" userId="187300ae-9cb6-416d-8a94-664ca977a24d" providerId="ADAL" clId="{9B70D854-A452-4942-8D56-AD61F5B81B85}" dt="2024-04-11T12:45:09.778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9B70D854-A452-4942-8D56-AD61F5B81B85}" dt="2024-04-11T12:45:09.778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</pc:chgInfo>
</file>

<file path=ppt/comments/modernComment_10C_E30F44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225C20-E4DC-4851-AA9D-66978ACF5BAB}" authorId="{5E3A118B-92BF-8F94-E3E6-76E6F07C9213}" created="2024-05-08T11:07:19.695" startDate="2024-05-08T11:07:19.695" dueDate="2024-05-08T11:07:19.695" assignedTo="{D7921274-A243-60C3-8DB0-D7227B1AC670}" title="Gjelder dette bare for Nord-Norge eller for hele landet i slutte av april, @Lars Tennbakk Bockman ?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09428704" sldId="268"/>
      <ac:spMk id="3" creationId="{8A3EFEB1-D7F7-A46E-7DED-AE462CEAB1A0}"/>
      <ac:txMk cp="500" len="18">
        <ac:context len="931" hash="2349243479"/>
      </ac:txMk>
    </ac:txMkLst>
    <p188:pos x="1420411" y="2309286"/>
    <p188:replyLst>
      <p188:reply id="{18A6AE06-4812-45F8-A912-92D8A8CB7EBF}" authorId="{D7921274-A243-60C3-8DB0-D7227B1AC670}" created="2024-05-13T07:45:51.381">
        <p188:txBody>
          <a:bodyPr/>
          <a:lstStyle/>
          <a:p>
            <a:r>
              <a:rPr lang="nb-NO"/>
              <a:t>Hele landet, men det har naturligvis større påvirkning på prisområdene som er mer direkte tilknyttet Finland</a:t>
            </a:r>
          </a:p>
        </p188:txBody>
      </p188:reply>
    </p188:replyLst>
    <p188:txBody>
      <a:bodyPr/>
      <a:lstStyle/>
      <a:p>
        <a:r>
          <a:rPr lang="nb-NO"/>
          <a:t>Gjelder dette bare for Nord-Norge eller for hele landet i slutte av april, [@Lars Tennbakk Bockman] 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5-08T11:07:19.695" id="{5684D9AC-B99C-4CCF-A5A2-2090AF64DCF4}">
              <p228:atrbtn authorId="{5E3A118B-92BF-8F94-E3E6-76E6F07C9213}"/>
              <p228:anchr>
                <p228:comment id="{97225C20-E4DC-4851-AA9D-66978ACF5BAB}"/>
              </p228:anchr>
              <p228:add/>
            </p228:event>
            <p228:event time="2024-05-08T11:07:19.695" id="{6E8F4C79-DFB2-4ED1-882C-9D60A73F6378}">
              <p228:atrbtn authorId="{5E3A118B-92BF-8F94-E3E6-76E6F07C9213}"/>
              <p228:anchr>
                <p228:comment id="{97225C20-E4DC-4851-AA9D-66978ACF5BAB}"/>
              </p228:anchr>
              <p228:asgn authorId="{D7921274-A243-60C3-8DB0-D7227B1AC670}"/>
            </p228:event>
            <p228:event time="2024-05-08T11:07:19.695" id="{40ACBCC9-7C7F-470A-9C23-11575F2D938D}">
              <p228:atrbtn authorId="{5E3A118B-92BF-8F94-E3E6-76E6F07C9213}"/>
              <p228:anchr>
                <p228:comment id="{97225C20-E4DC-4851-AA9D-66978ACF5BAB}"/>
              </p228:anchr>
              <p228:title val="Gjelder dette bare for Nord-Norge eller for hele landet i slutte av april, @Lars Tennbakk Bockman ?"/>
            </p228:event>
            <p228:event time="2024-05-08T11:07:19.695" id="{5644B985-C173-4E91-8FD2-6D8421ED4FEF}">
              <p228:atrbtn authorId="{5E3A118B-92BF-8F94-E3E6-76E6F07C9213}"/>
              <p228:anchr>
                <p228:comment id="{97225C20-E4DC-4851-AA9D-66978ACF5BAB}"/>
              </p228:anchr>
              <p228:date stDt="2024-05-08T11:07:19.695" endDt="2024-05-08T11:07:19.695"/>
            </p228:event>
          </p228:history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5-13T09:04:11.839" authorId="{5E3A118B-92BF-8F94-E3E6-76E6F07C9213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microsoft.com/office/2018/10/relationships/comments" Target="../comments/modernComment_10C_E30F44E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98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>
                <a:latin typeface="+mj-lt"/>
                <a:ea typeface="+mj-ea"/>
                <a:cs typeface="+mj-cs"/>
              </a:rPr>
              <a:t>Strømprisindeksen </a:t>
            </a:r>
            <a:r>
              <a:rPr lang="nb-NO"/>
              <a:t>april 2024</a:t>
            </a:r>
            <a:endParaRPr lang="nb-NO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457257" y="2081047"/>
            <a:ext cx="3702960" cy="214805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Prisene falt ytterligere i april. I de sørlige prisområdene var de på det laveste nivået siden oktober.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de sørlige prisområdene fikk vi de laveste aprilprisene siden 2021.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Prisene steg likevel mot slutten av måneden grunnet kaldt vær og lite vindkraftproduksjon.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Nord- og Midt-Norge falt prisene fra et relativt høyt nivå i mars. De er fortsatt litt høyere enn normalt for årstiden.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Prisforskjellene innad i Norge holdt seg på et lavt nivå i april.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April var nok en kald måned. Dette gjorde at forbruket økte i forhold til april 2023.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ingen av de norske prisområdene var månedsprisene høye nok i april til å nå terskelen for strømstøtte. Det ble likevel utbetalt strømstøtte for enkelte timer.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024784E-B6AC-28D7-0AB0-ADE7E934E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1617" y="2392"/>
            <a:ext cx="4648432" cy="46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4821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276847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mars-april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150019" y="729687"/>
            <a:ext cx="5022056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Over hele Norge falt strømprisene fra mars til april.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Strømregningene er også blitt kraftig redusert. Dette skyldes både redusert forbruk og lavere strømpriser.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48D81E10-A362-0BE0-5A29-09482A073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086" y="1763430"/>
            <a:ext cx="2107398" cy="282119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329" y="1262449"/>
            <a:ext cx="4196264" cy="314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766" y="1760032"/>
            <a:ext cx="2112476" cy="28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33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april 2023-2024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5" y="1269083"/>
            <a:ext cx="4230180" cy="3172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75" y="1582884"/>
            <a:ext cx="2177669" cy="291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530" y="1579372"/>
            <a:ext cx="2177668" cy="292229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195380" y="916751"/>
            <a:ext cx="476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Sør-Norge var prisene i april nesten halvparten av prisene på samme tid i fjor. Årets aprilpris i Sør-Norge er den laveste siden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Også i Midt-Norge er prisene betydelig lavere enn i fjor.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Nord-Norge har strømprisen steget noe grunnet lite nedbør og lite vann i magasinene.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Strømregningene er omtrent på samme nivå som i fjor grunnet økt forbruk.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508" y="701624"/>
            <a:ext cx="292083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657350"/>
            <a:ext cx="271825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april har vi hatt svak nettoimport av strøm fra Sverige, og svak nettoeksport til Nederland, Tyskland, Danmark og Storbritannia.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ca. 1,1 </a:t>
            </a:r>
            <a:r>
              <a:rPr lang="nb-NO" sz="1100" err="1"/>
              <a:t>TWh</a:t>
            </a:r>
            <a:r>
              <a:rPr lang="nb-NO" sz="1100"/>
              <a:t> med strøm i april.</a:t>
            </a: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17" y="3314679"/>
            <a:ext cx="4028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95" y="3611483"/>
            <a:ext cx="416984" cy="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11" y="3307559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76" y="3286798"/>
            <a:ext cx="416983" cy="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99" y="3306683"/>
            <a:ext cx="39237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838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 vert="horz"/>
          <a:lstStyle/>
          <a:p>
            <a:r>
              <a:rPr lang="nb-NO">
                <a:cs typeface="Arial"/>
              </a:rPr>
              <a:t>Hva forklarer strømprisene i april?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82091" y="974471"/>
            <a:ext cx="4000459" cy="37290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ffectLst/>
                <a:ea typeface="Calibri"/>
                <a:cs typeface="Arial"/>
              </a:rPr>
              <a:t>Store prisvariasjoner i april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I april fikk vi for første gang i år negative priser i Norge. På sitt laveste gikk prisen ned til -37 øre/</a:t>
            </a:r>
            <a:r>
              <a:rPr lang="nb-NO" sz="1000" kern="100" err="1">
                <a:ea typeface="Calibri"/>
                <a:cs typeface="Arial"/>
              </a:rPr>
              <a:t>kwh</a:t>
            </a:r>
            <a:r>
              <a:rPr lang="nb-NO" sz="1000" kern="100">
                <a:ea typeface="Calibri"/>
                <a:cs typeface="Arial"/>
              </a:rPr>
              <a:t>. Dette er den nest laveste timesprisen vi har hatt i Norge noensinne.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Mot slutten av måneden fikk vi imidlertid relativt høye priser i hele landet. Den 23. april var døgnprisen i NO1 den høyeste siden 8. februar.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NO4 fikk den høyeste døgn</a:t>
            </a:r>
            <a:r>
              <a:rPr lang="nb-NO" sz="1000" kern="100">
                <a:ea typeface="Calibri"/>
                <a:cs typeface="Arial"/>
              </a:rPr>
              <a:t>prisen så langt i år den 24. april, grunnet lite vann i magasinene i nord. Det har aldri vært så lav fyllingsgrad i NO4.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De høyere prisene skyldes bl.a. redusert kjernekraftproduksjon i Sverige og Finland. I tillegg fører mer </a:t>
            </a:r>
            <a:r>
              <a:rPr lang="nb-NO" sz="1000" kern="100" err="1">
                <a:ea typeface="Calibri"/>
                <a:cs typeface="Arial"/>
              </a:rPr>
              <a:t>uregulerbar</a:t>
            </a:r>
            <a:r>
              <a:rPr lang="nb-NO" sz="1000" kern="100">
                <a:ea typeface="Calibri"/>
                <a:cs typeface="Arial"/>
              </a:rPr>
              <a:t> produksjon til større variasjon.</a:t>
            </a:r>
            <a:r>
              <a:rPr lang="nb-NO" sz="1000" kern="100">
                <a:effectLst/>
                <a:ea typeface="Calibri"/>
                <a:cs typeface="Arial"/>
              </a:rPr>
              <a:t> Mer vindkraft fører til lavere priser, mens prisene stiger når det ikke blåser.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Det er ofte stor variasjon i strømprisene på våren, når magasinfyllingen er på sitt laveste etter en kald vinter. Prisene begynner å falle når snøsmeltingen starter, og det blir mer vann i magasinene.</a:t>
            </a:r>
            <a:endParaRPr lang="nb-NO" sz="1000" kern="100">
              <a:effectLst/>
              <a:ea typeface="Calibri"/>
              <a:cs typeface="Arial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6C22A9D-07FF-93EC-D1C3-082D18FF3201}"/>
              </a:ext>
            </a:extLst>
          </p:cNvPr>
          <p:cNvSpPr txBox="1"/>
          <p:nvPr/>
        </p:nvSpPr>
        <p:spPr>
          <a:xfrm>
            <a:off x="4282550" y="933403"/>
            <a:ext cx="4763555" cy="379533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 err="1">
                <a:effectLst/>
                <a:ea typeface="Calibri"/>
                <a:cs typeface="Arial"/>
              </a:rPr>
              <a:t>Snøsmeltesesong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Det er ofte stor snøsmelting i slutten av april og i mai, og det fører til at det blir høyere uregulert vannkraftproduksjon og mer vann i vannmagasinene.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Vannkraftprodusentene forvalter vannressursene bevisst slik at det er lite vann i magasinene når snøsmeltingen begynner. Dermed kan de lagre mest mulig vann til neste vinter, og samtidig bidra til å redusere faren for flom når snøsmeltingen kommer i gang for fullt.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Vinteren i år har vært kald, noe som har ført til høyt strømforbruk. Fyllingsgraden i norske vannmagasiner er derfor nå under normalen.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Mengden van</a:t>
            </a:r>
            <a:r>
              <a:rPr lang="nb-NO" sz="1000" kern="100">
                <a:ea typeface="Calibri"/>
                <a:cs typeface="Arial"/>
              </a:rPr>
              <a:t>n i norske magasiner er en av de viktigste faktorene som påvirker norske strømpriser.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I år er det mer snø enn normalt i Sør-Norge. Akkurat når snøsmeltingen starter for fullt vil derfor ha stor betydning for strømprisene de neste ukene.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Mye snø gir ofte utslag i lave priser ettersom mange norske vannmagasiner ikke er dimensjonert for å kunne lagre alt vannet som kommer på våren og sommeren. I tillegg er det flere vannkraftverk som ikke har magasin i det hele tatt (såkalte elvekraftverk).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I Nord-Norge er det lite snø i fjellene.</a:t>
            </a: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7FE68-9AD6-C6A4-DF08-975433B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2D30A-3FAE-781C-EE25-B4A797F3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6" y="1806206"/>
            <a:ext cx="4030400" cy="2737307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nb-NO" sz="1000">
              <a:cs typeface="Arial"/>
            </a:endParaRP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69DBE61-8E0F-73A1-15C4-6F6A922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333035-272F-954D-1DE2-3EA9005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70F3-F503-EDCF-4447-49EB9200B55E}"/>
              </a:ext>
            </a:extLst>
          </p:cNvPr>
          <p:cNvSpPr txBox="1"/>
          <p:nvPr/>
        </p:nvSpPr>
        <p:spPr>
          <a:xfrm>
            <a:off x="458782" y="1646322"/>
            <a:ext cx="6462625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Markedet forventer at strømprisene vil falle frem mot sommeren og høsten.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Høyt strømforbruk i vinter har ført til at fyllingsgraden i norske magasiner er under normalnivået for årstiden, og lavere enn på samme tid i fjor. Samtidig er det mye snø i fjellet i Sør-Norge, slik at fyllingsgraden i magasinene her vil øke raskt når snøsmeltingen begynner.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I Nord-Norge er det for tiden lite snø. Om nedbøren uteblir også i sommer og høst kan man komme til å gå inn i neste vinter med en svært stram kraftsituasjon.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81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23" y="426320"/>
            <a:ext cx="5777094" cy="494406"/>
          </a:xfrm>
        </p:spPr>
        <p:txBody>
          <a:bodyPr vert="horz"/>
          <a:lstStyle/>
          <a:p>
            <a:r>
              <a:rPr lang="nb-NO">
                <a:cs typeface="Arial"/>
              </a:rPr>
              <a:t>Vedlegg 1: Detaljert regning for mars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5848"/>
              <a:gd name="adj2" fmla="val 280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7674"/>
              <a:gd name="adj2" fmla="val 14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49362" y="3324599"/>
            <a:ext cx="1566518" cy="529670"/>
          </a:xfrm>
          <a:prstGeom prst="wedgeRectCallout">
            <a:avLst>
              <a:gd name="adj1" fmla="val -72215"/>
              <a:gd name="adj2" fmla="val 5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64127"/>
              <a:gd name="adj2" fmla="val -523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49362" y="3897260"/>
            <a:ext cx="1631164" cy="338904"/>
          </a:xfrm>
          <a:prstGeom prst="wedgeRectCallout">
            <a:avLst>
              <a:gd name="adj1" fmla="val -71510"/>
              <a:gd name="adj2" fmla="val -148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31A36CF-B9F9-5E74-5113-847B2A0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6650"/>
              </p:ext>
            </p:extLst>
          </p:nvPr>
        </p:nvGraphicFramePr>
        <p:xfrm>
          <a:off x="429298" y="920726"/>
          <a:ext cx="6617677" cy="36249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53572">
                  <a:extLst>
                    <a:ext uri="{9D8B030D-6E8A-4147-A177-3AD203B41FA5}">
                      <a16:colId xmlns:a16="http://schemas.microsoft.com/office/drawing/2014/main" val="326060879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3174182623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771640016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272322197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507347182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822369757"/>
                    </a:ext>
                  </a:extLst>
                </a:gridCol>
              </a:tblGrid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Prisområde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NO1 apr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NO2 apr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NO3 apr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NO4 apr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NO5 apr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1378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Gjennomsnittlig forbruk (KWh)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571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Strømregning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933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0571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Fastpris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8296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Påslag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7507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Nettleie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11034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Energiledd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6134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Kapasitetsledd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653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Avgifter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14550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9471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ENOVA-avgift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67528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1269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Strømstøtte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327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1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11B810A-CBB4-85BA-0F71-0E261F64A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25554"/>
              </p:ext>
            </p:extLst>
          </p:nvPr>
        </p:nvGraphicFramePr>
        <p:xfrm>
          <a:off x="101868" y="2441547"/>
          <a:ext cx="4413733" cy="196304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240528">
                  <a:extLst>
                    <a:ext uri="{9D8B030D-6E8A-4147-A177-3AD203B41FA5}">
                      <a16:colId xmlns:a16="http://schemas.microsoft.com/office/drawing/2014/main" val="398113954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277878131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02597366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45625694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49561250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091635853"/>
                    </a:ext>
                  </a:extLst>
                </a:gridCol>
              </a:tblGrid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Mars 2024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25184"/>
                  </a:ext>
                </a:extLst>
              </a:tr>
              <a:tr h="25212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1473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1488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2046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1401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67653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1121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1131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1013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1279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1081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45305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1008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1016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1137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971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4909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436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513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497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590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98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31012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583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606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569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582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965168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-67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-68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-44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-33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-52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64784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2073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2183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2034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2051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2123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3153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706DAED-C870-5851-E0A8-73F89F01C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88066"/>
              </p:ext>
            </p:extLst>
          </p:nvPr>
        </p:nvGraphicFramePr>
        <p:xfrm>
          <a:off x="4524584" y="107033"/>
          <a:ext cx="4404748" cy="233451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46573">
                  <a:extLst>
                    <a:ext uri="{9D8B030D-6E8A-4147-A177-3AD203B41FA5}">
                      <a16:colId xmlns:a16="http://schemas.microsoft.com/office/drawing/2014/main" val="2285680509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1610842207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4248039578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2521345562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698700821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4110371051"/>
                    </a:ext>
                  </a:extLst>
                </a:gridCol>
              </a:tblGrid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April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48608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Gjennomsnittlig forbruk (KWh)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085994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Strømregning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18886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Spotpris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247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Nettleie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58412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Kapasitetsledd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15998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Avgifter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015495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Strømstøtte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0731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657284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D907BB4-9F15-FD3A-91D5-E60990E33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58094"/>
              </p:ext>
            </p:extLst>
          </p:nvPr>
        </p:nvGraphicFramePr>
        <p:xfrm>
          <a:off x="4515601" y="2441547"/>
          <a:ext cx="4413734" cy="196333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31929">
                  <a:extLst>
                    <a:ext uri="{9D8B030D-6E8A-4147-A177-3AD203B41FA5}">
                      <a16:colId xmlns:a16="http://schemas.microsoft.com/office/drawing/2014/main" val="3027831866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2328543017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97941949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816131332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786850576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2870141387"/>
                    </a:ext>
                  </a:extLst>
                </a:gridCol>
              </a:tblGrid>
              <a:tr h="2508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April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692216"/>
                  </a:ext>
                </a:extLst>
              </a:tr>
              <a:tr h="2530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1199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1230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1293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1203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692669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830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842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863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1023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871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866094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730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758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892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771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41334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383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457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555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9006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05243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565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593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613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596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645267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-41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410955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1719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1834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1882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1853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30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Regnestykket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119b49b-2cc3-444e-b755-8692f4554da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4" ma:contentTypeDescription="Create a new document." ma:contentTypeScope="" ma:versionID="69b2b7d33f6fe8682b1b41d28fba9b8c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af0812f9563710aa50e4a5bad36ec487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</documentManagement>
</p:properties>
</file>

<file path=customXml/itemProps1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BBDCEB5-B3D6-4B67-942C-2366984D6890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Strømprisindeksen april 2024</vt:lpstr>
      <vt:lpstr>Sammenlikning mars-april</vt:lpstr>
      <vt:lpstr>Sammenligning april 2023-2024</vt:lpstr>
      <vt:lpstr>Kraftutveksling</vt:lpstr>
      <vt:lpstr>Hva forklarer strømprisene i april?</vt:lpstr>
      <vt:lpstr>Utviklingen fremover</vt:lpstr>
      <vt:lpstr>Vedlegg 1: Detaljert regning for mars</vt:lpstr>
      <vt:lpstr>Vedlegg 2: Detaljerte sammenligninger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2024-05-13T09:04:23Z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